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80" d="100"/>
          <a:sy n="80" d="100"/>
        </p:scale>
        <p:origin x="1710" y="-3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E799581D-DE3A-4B55-BB3C-4C3D2506B114}" type="datetimeFigureOut">
              <a:rPr lang="pt-BR" smtClean="0"/>
              <a:t>07/05/2025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40533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799581D-DE3A-4B55-BB3C-4C3D2506B114}" type="datetimeFigureOut">
              <a:rPr lang="pt-BR" smtClean="0"/>
              <a:t>07/05/2025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338293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799581D-DE3A-4B55-BB3C-4C3D2506B114}" type="datetimeFigureOut">
              <a:rPr lang="pt-BR" smtClean="0"/>
              <a:t>07/05/2025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172327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E799581D-DE3A-4B55-BB3C-4C3D2506B114}" type="datetimeFigureOut">
              <a:rPr lang="pt-BR" smtClean="0"/>
              <a:t>07/05/2025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3964263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E799581D-DE3A-4B55-BB3C-4C3D2506B114}" type="datetimeFigureOut">
              <a:rPr lang="pt-BR" smtClean="0"/>
              <a:t>07/05/2025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3571733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799581D-DE3A-4B55-BB3C-4C3D2506B114}" type="datetimeFigureOut">
              <a:rPr lang="pt-BR" smtClean="0"/>
              <a:t>07/05/2025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345960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4453467"/>
            <a:ext cx="2901255" cy="655037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4453467"/>
            <a:ext cx="2915543" cy="655037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E799581D-DE3A-4B55-BB3C-4C3D2506B114}" type="datetimeFigureOut">
              <a:rPr lang="pt-BR" smtClean="0"/>
              <a:t>07/05/2025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145896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E799581D-DE3A-4B55-BB3C-4C3D2506B114}" type="datetimeFigureOut">
              <a:rPr lang="pt-BR" smtClean="0"/>
              <a:t>07/05/2025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1223220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9581D-DE3A-4B55-BB3C-4C3D2506B114}" type="datetimeFigureOut">
              <a:rPr lang="pt-BR" smtClean="0"/>
              <a:t>07/05/2025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88925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E799581D-DE3A-4B55-BB3C-4C3D2506B114}" type="datetimeFigureOut">
              <a:rPr lang="pt-BR" smtClean="0"/>
              <a:t>07/05/2025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1351497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E799581D-DE3A-4B55-BB3C-4C3D2506B114}" type="datetimeFigureOut">
              <a:rPr lang="pt-BR" smtClean="0"/>
              <a:t>07/05/2025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DBF3189-11F3-41F3-A90C-28473A61C3E2}" type="slidenum">
              <a:rPr lang="pt-BR" smtClean="0"/>
              <a:t>‹#›</a:t>
            </a:fld>
            <a:endParaRPr lang="pt-BR"/>
          </a:p>
        </p:txBody>
      </p:sp>
    </p:spTree>
    <p:extLst>
      <p:ext uri="{BB962C8B-B14F-4D97-AF65-F5344CB8AC3E}">
        <p14:creationId xmlns:p14="http://schemas.microsoft.com/office/powerpoint/2010/main" val="77891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E799581D-DE3A-4B55-BB3C-4C3D2506B114}" type="datetimeFigureOut">
              <a:rPr lang="pt-BR" smtClean="0"/>
              <a:t>07/05/2025</a:t>
            </a:fld>
            <a:endParaRPr lang="pt-B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pt-B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9DBF3189-11F3-41F3-A90C-28473A61C3E2}" type="slidenum">
              <a:rPr lang="pt-BR" smtClean="0"/>
              <a:t>‹#›</a:t>
            </a:fld>
            <a:endParaRPr lang="pt-BR"/>
          </a:p>
        </p:txBody>
      </p:sp>
    </p:spTree>
    <p:extLst>
      <p:ext uri="{BB962C8B-B14F-4D97-AF65-F5344CB8AC3E}">
        <p14:creationId xmlns:p14="http://schemas.microsoft.com/office/powerpoint/2010/main" val="29105178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7C5C1E-298E-B931-A203-42C3E3E483BB}"/>
              </a:ext>
            </a:extLst>
          </p:cNvPr>
          <p:cNvSpPr>
            <a:spLocks noGrp="1"/>
          </p:cNvSpPr>
          <p:nvPr>
            <p:ph type="ctrTitle"/>
          </p:nvPr>
        </p:nvSpPr>
        <p:spPr>
          <a:xfrm>
            <a:off x="342766" y="1644725"/>
            <a:ext cx="6266093" cy="308892"/>
          </a:xfrm>
        </p:spPr>
        <p:txBody>
          <a:bodyPr>
            <a:normAutofit/>
          </a:bodyPr>
          <a:lstStyle/>
          <a:p>
            <a:r>
              <a:rPr lang="pt-BR" sz="1400" b="1" dirty="0">
                <a:latin typeface="Verdana" panose="020B0604030504040204" pitchFamily="34" charset="0"/>
                <a:ea typeface="Verdana" panose="020B0604030504040204" pitchFamily="34" charset="0"/>
              </a:rPr>
              <a:t>Nome do Autor1, Nome do Autor2, Nome do Autor3</a:t>
            </a:r>
          </a:p>
        </p:txBody>
      </p:sp>
      <p:sp>
        <p:nvSpPr>
          <p:cNvPr id="4" name="Título 1">
            <a:extLst>
              <a:ext uri="{FF2B5EF4-FFF2-40B4-BE49-F238E27FC236}">
                <a16:creationId xmlns:a16="http://schemas.microsoft.com/office/drawing/2014/main" id="{F72D2705-BBA8-5E67-3D33-F3B921484A19}"/>
              </a:ext>
            </a:extLst>
          </p:cNvPr>
          <p:cNvSpPr txBox="1">
            <a:spLocks/>
          </p:cNvSpPr>
          <p:nvPr/>
        </p:nvSpPr>
        <p:spPr>
          <a:xfrm>
            <a:off x="462396" y="1189533"/>
            <a:ext cx="5933209" cy="408459"/>
          </a:xfrm>
          <a:prstGeom prst="rect">
            <a:avLst/>
          </a:prstGeom>
        </p:spPr>
        <p:txBody>
          <a:bodyPr vert="horz" lIns="51435" tIns="25718" rIns="51435" bIns="25718"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2400" b="1" dirty="0">
                <a:solidFill>
                  <a:srgbClr val="004B96"/>
                </a:solidFill>
                <a:latin typeface="Verdana" panose="020B0604030504040204" pitchFamily="34" charset="0"/>
                <a:ea typeface="Verdana" panose="020B0604030504040204" pitchFamily="34" charset="0"/>
              </a:rPr>
              <a:t>TÍTULO DO TRABALHO</a:t>
            </a:r>
          </a:p>
        </p:txBody>
      </p:sp>
      <p:pic>
        <p:nvPicPr>
          <p:cNvPr id="548" name="Gráfico 547">
            <a:extLst>
              <a:ext uri="{FF2B5EF4-FFF2-40B4-BE49-F238E27FC236}">
                <a16:creationId xmlns:a16="http://schemas.microsoft.com/office/drawing/2014/main" id="{99FA0703-E7CA-F573-2931-71381B18C64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35061" y="272992"/>
            <a:ext cx="3187878" cy="701734"/>
          </a:xfrm>
          <a:prstGeom prst="rect">
            <a:avLst/>
          </a:prstGeom>
        </p:spPr>
      </p:pic>
      <p:pic>
        <p:nvPicPr>
          <p:cNvPr id="550" name="Gráfico 549">
            <a:extLst>
              <a:ext uri="{FF2B5EF4-FFF2-40B4-BE49-F238E27FC236}">
                <a16:creationId xmlns:a16="http://schemas.microsoft.com/office/drawing/2014/main" id="{CC394EA4-8279-721D-2A47-31A3631710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32805" y="11536777"/>
            <a:ext cx="4392386" cy="444613"/>
          </a:xfrm>
          <a:prstGeom prst="rect">
            <a:avLst/>
          </a:prstGeom>
        </p:spPr>
      </p:pic>
      <p:sp>
        <p:nvSpPr>
          <p:cNvPr id="551" name="Título 1">
            <a:extLst>
              <a:ext uri="{FF2B5EF4-FFF2-40B4-BE49-F238E27FC236}">
                <a16:creationId xmlns:a16="http://schemas.microsoft.com/office/drawing/2014/main" id="{4401D9BD-DB77-44ED-47CF-8461721D5EAB}"/>
              </a:ext>
            </a:extLst>
          </p:cNvPr>
          <p:cNvSpPr txBox="1">
            <a:spLocks/>
          </p:cNvSpPr>
          <p:nvPr/>
        </p:nvSpPr>
        <p:spPr>
          <a:xfrm>
            <a:off x="239133" y="2070038"/>
            <a:ext cx="6517544" cy="76646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00000"/>
              </a:lnSpc>
            </a:pPr>
            <a:r>
              <a:rPr lang="pt-BR" sz="1400" b="1" dirty="0">
                <a:latin typeface="Verdana" panose="020B0604030504040204" pitchFamily="34" charset="0"/>
                <a:ea typeface="Verdana" panose="020B0604030504040204" pitchFamily="34" charset="0"/>
              </a:rPr>
              <a:t>Palavras-chave: </a:t>
            </a:r>
            <a:r>
              <a:rPr lang="da-DK" sz="1400" dirty="0">
                <a:latin typeface="Verdana" panose="020B0604030504040204" pitchFamily="34" charset="0"/>
                <a:ea typeface="Verdana" panose="020B0604030504040204" pitchFamily="34" charset="0"/>
              </a:rPr>
              <a:t>Lorem Ipsum; Dolor; Sit Amet; Consectetur.</a:t>
            </a:r>
          </a:p>
          <a:p>
            <a:pPr algn="l">
              <a:lnSpc>
                <a:spcPct val="100000"/>
              </a:lnSpc>
            </a:pPr>
            <a:r>
              <a:rPr lang="pt-BR" sz="1400" b="1" dirty="0">
                <a:latin typeface="Verdana" panose="020B0604030504040204" pitchFamily="34" charset="0"/>
                <a:ea typeface="Verdana" panose="020B0604030504040204" pitchFamily="34" charset="0"/>
              </a:rPr>
              <a:t>Instituição do autor principal: </a:t>
            </a:r>
            <a:r>
              <a:rPr lang="da-DK" sz="1400" dirty="0">
                <a:latin typeface="Verdana" panose="020B0604030504040204" pitchFamily="34" charset="0"/>
                <a:ea typeface="Verdana" panose="020B0604030504040204" pitchFamily="34" charset="0"/>
              </a:rPr>
              <a:t>Lorem ipsum dolor sit amet.</a:t>
            </a:r>
            <a:endParaRPr lang="pt-BR" sz="1400" dirty="0">
              <a:latin typeface="Verdana" panose="020B0604030504040204" pitchFamily="34" charset="0"/>
              <a:ea typeface="Verdana" panose="020B0604030504040204" pitchFamily="34" charset="0"/>
            </a:endParaRPr>
          </a:p>
          <a:p>
            <a:pPr algn="l">
              <a:lnSpc>
                <a:spcPct val="100000"/>
              </a:lnSpc>
            </a:pPr>
            <a:r>
              <a:rPr lang="pt-BR" sz="1400" b="1" dirty="0">
                <a:latin typeface="Verdana" panose="020B0604030504040204" pitchFamily="34" charset="0"/>
                <a:ea typeface="Verdana" panose="020B0604030504040204" pitchFamily="34" charset="0"/>
              </a:rPr>
              <a:t>E-mail do autor principal: </a:t>
            </a:r>
            <a:r>
              <a:rPr lang="da-DK" sz="1400" dirty="0">
                <a:latin typeface="Verdana" panose="020B0604030504040204" pitchFamily="34" charset="0"/>
                <a:ea typeface="Verdana" panose="020B0604030504040204" pitchFamily="34" charset="0"/>
              </a:rPr>
              <a:t>lorem@ipsum.dolor.sit</a:t>
            </a:r>
            <a:endParaRPr lang="pt-BR" sz="1400" dirty="0">
              <a:latin typeface="Verdana" panose="020B0604030504040204" pitchFamily="34" charset="0"/>
              <a:ea typeface="Verdana" panose="020B0604030504040204" pitchFamily="34" charset="0"/>
            </a:endParaRPr>
          </a:p>
        </p:txBody>
      </p:sp>
      <p:sp>
        <p:nvSpPr>
          <p:cNvPr id="552" name="Subtítulo 2">
            <a:extLst>
              <a:ext uri="{FF2B5EF4-FFF2-40B4-BE49-F238E27FC236}">
                <a16:creationId xmlns:a16="http://schemas.microsoft.com/office/drawing/2014/main" id="{491120C8-7589-A9D5-17F8-1DAAFE400C98}"/>
              </a:ext>
            </a:extLst>
          </p:cNvPr>
          <p:cNvSpPr txBox="1">
            <a:spLocks/>
          </p:cNvSpPr>
          <p:nvPr/>
        </p:nvSpPr>
        <p:spPr>
          <a:xfrm>
            <a:off x="3581947" y="3061264"/>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RESULTADOS</a:t>
            </a:r>
          </a:p>
        </p:txBody>
      </p:sp>
      <p:sp>
        <p:nvSpPr>
          <p:cNvPr id="553" name="Subtítulo 2">
            <a:extLst>
              <a:ext uri="{FF2B5EF4-FFF2-40B4-BE49-F238E27FC236}">
                <a16:creationId xmlns:a16="http://schemas.microsoft.com/office/drawing/2014/main" id="{B5689D08-7083-B78E-E093-97D5B29971AB}"/>
              </a:ext>
            </a:extLst>
          </p:cNvPr>
          <p:cNvSpPr txBox="1">
            <a:spLocks/>
          </p:cNvSpPr>
          <p:nvPr/>
        </p:nvSpPr>
        <p:spPr>
          <a:xfrm>
            <a:off x="244137" y="3061263"/>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INTRODUÇÃO</a:t>
            </a:r>
          </a:p>
        </p:txBody>
      </p:sp>
      <p:sp>
        <p:nvSpPr>
          <p:cNvPr id="554" name="Subtítulo 2">
            <a:extLst>
              <a:ext uri="{FF2B5EF4-FFF2-40B4-BE49-F238E27FC236}">
                <a16:creationId xmlns:a16="http://schemas.microsoft.com/office/drawing/2014/main" id="{80A36B7B-B508-CEF8-2315-B59F7A977EBA}"/>
              </a:ext>
            </a:extLst>
          </p:cNvPr>
          <p:cNvSpPr txBox="1">
            <a:spLocks/>
          </p:cNvSpPr>
          <p:nvPr/>
        </p:nvSpPr>
        <p:spPr>
          <a:xfrm>
            <a:off x="3581947" y="6906857"/>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CONCLUSÃO</a:t>
            </a:r>
          </a:p>
        </p:txBody>
      </p:sp>
      <p:sp>
        <p:nvSpPr>
          <p:cNvPr id="555" name="Subtítulo 2">
            <a:extLst>
              <a:ext uri="{FF2B5EF4-FFF2-40B4-BE49-F238E27FC236}">
                <a16:creationId xmlns:a16="http://schemas.microsoft.com/office/drawing/2014/main" id="{8A5BBE41-3B4F-E34C-C0A8-84D9D1D55DB3}"/>
              </a:ext>
            </a:extLst>
          </p:cNvPr>
          <p:cNvSpPr txBox="1">
            <a:spLocks/>
          </p:cNvSpPr>
          <p:nvPr/>
        </p:nvSpPr>
        <p:spPr>
          <a:xfrm>
            <a:off x="244137" y="5975745"/>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OBJETIVOS</a:t>
            </a:r>
          </a:p>
        </p:txBody>
      </p:sp>
      <p:sp>
        <p:nvSpPr>
          <p:cNvPr id="556" name="Subtítulo 2">
            <a:extLst>
              <a:ext uri="{FF2B5EF4-FFF2-40B4-BE49-F238E27FC236}">
                <a16:creationId xmlns:a16="http://schemas.microsoft.com/office/drawing/2014/main" id="{503F1A1C-37D7-65E8-0C1D-5BB8FD3D9A85}"/>
              </a:ext>
            </a:extLst>
          </p:cNvPr>
          <p:cNvSpPr txBox="1">
            <a:spLocks/>
          </p:cNvSpPr>
          <p:nvPr/>
        </p:nvSpPr>
        <p:spPr>
          <a:xfrm>
            <a:off x="3581947" y="9593183"/>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REFERÊNCIAS</a:t>
            </a:r>
          </a:p>
        </p:txBody>
      </p:sp>
      <p:sp>
        <p:nvSpPr>
          <p:cNvPr id="557" name="Subtítulo 2">
            <a:extLst>
              <a:ext uri="{FF2B5EF4-FFF2-40B4-BE49-F238E27FC236}">
                <a16:creationId xmlns:a16="http://schemas.microsoft.com/office/drawing/2014/main" id="{4FC45C7B-C7D4-7871-D136-8C172F3A8F6B}"/>
              </a:ext>
            </a:extLst>
          </p:cNvPr>
          <p:cNvSpPr txBox="1">
            <a:spLocks/>
          </p:cNvSpPr>
          <p:nvPr/>
        </p:nvSpPr>
        <p:spPr>
          <a:xfrm>
            <a:off x="244137" y="8800936"/>
            <a:ext cx="3031916" cy="269389"/>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400" b="1" dirty="0">
                <a:solidFill>
                  <a:srgbClr val="004B96"/>
                </a:solidFill>
                <a:latin typeface="Verdana" panose="020B0604030504040204" pitchFamily="34" charset="0"/>
                <a:ea typeface="Verdana" panose="020B0604030504040204" pitchFamily="34" charset="0"/>
              </a:rPr>
              <a:t>METODOLOGIA</a:t>
            </a:r>
          </a:p>
        </p:txBody>
      </p:sp>
      <p:sp>
        <p:nvSpPr>
          <p:cNvPr id="558" name="Retângulo 557">
            <a:extLst>
              <a:ext uri="{FF2B5EF4-FFF2-40B4-BE49-F238E27FC236}">
                <a16:creationId xmlns:a16="http://schemas.microsoft.com/office/drawing/2014/main" id="{05270DAC-3A49-C5CC-3EBA-12B09E527F7C}"/>
              </a:ext>
            </a:extLst>
          </p:cNvPr>
          <p:cNvSpPr/>
          <p:nvPr/>
        </p:nvSpPr>
        <p:spPr>
          <a:xfrm>
            <a:off x="3581947" y="3003415"/>
            <a:ext cx="3026912"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59" name="Retângulo 558">
            <a:extLst>
              <a:ext uri="{FF2B5EF4-FFF2-40B4-BE49-F238E27FC236}">
                <a16:creationId xmlns:a16="http://schemas.microsoft.com/office/drawing/2014/main" id="{D867EBC3-AE7E-C4C8-839F-0345789C5ABE}"/>
              </a:ext>
            </a:extLst>
          </p:cNvPr>
          <p:cNvSpPr/>
          <p:nvPr/>
        </p:nvSpPr>
        <p:spPr>
          <a:xfrm>
            <a:off x="244137" y="3003415"/>
            <a:ext cx="3026912"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61" name="Retângulo 560">
            <a:extLst>
              <a:ext uri="{FF2B5EF4-FFF2-40B4-BE49-F238E27FC236}">
                <a16:creationId xmlns:a16="http://schemas.microsoft.com/office/drawing/2014/main" id="{73D8BA3A-CEF0-8F69-07C0-F96D4D6927F0}"/>
              </a:ext>
            </a:extLst>
          </p:cNvPr>
          <p:cNvSpPr/>
          <p:nvPr/>
        </p:nvSpPr>
        <p:spPr>
          <a:xfrm>
            <a:off x="3581947" y="6857273"/>
            <a:ext cx="3026912"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62" name="Retângulo 561">
            <a:extLst>
              <a:ext uri="{FF2B5EF4-FFF2-40B4-BE49-F238E27FC236}">
                <a16:creationId xmlns:a16="http://schemas.microsoft.com/office/drawing/2014/main" id="{210123CD-E532-4261-F09A-409651D89DFA}"/>
              </a:ext>
            </a:extLst>
          </p:cNvPr>
          <p:cNvSpPr/>
          <p:nvPr/>
        </p:nvSpPr>
        <p:spPr>
          <a:xfrm>
            <a:off x="239133" y="5929965"/>
            <a:ext cx="3031916"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63" name="Retângulo 562">
            <a:extLst>
              <a:ext uri="{FF2B5EF4-FFF2-40B4-BE49-F238E27FC236}">
                <a16:creationId xmlns:a16="http://schemas.microsoft.com/office/drawing/2014/main" id="{A5AC0491-4FB3-E352-A6DD-309F10A43882}"/>
              </a:ext>
            </a:extLst>
          </p:cNvPr>
          <p:cNvSpPr/>
          <p:nvPr/>
        </p:nvSpPr>
        <p:spPr>
          <a:xfrm>
            <a:off x="3576943" y="9551664"/>
            <a:ext cx="3031916"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64" name="Retângulo 563">
            <a:extLst>
              <a:ext uri="{FF2B5EF4-FFF2-40B4-BE49-F238E27FC236}">
                <a16:creationId xmlns:a16="http://schemas.microsoft.com/office/drawing/2014/main" id="{C630BF26-3AE1-43EC-0EFC-ADF00F416D9C}"/>
              </a:ext>
            </a:extLst>
          </p:cNvPr>
          <p:cNvSpPr/>
          <p:nvPr/>
        </p:nvSpPr>
        <p:spPr>
          <a:xfrm>
            <a:off x="239133" y="8759418"/>
            <a:ext cx="3031916" cy="352425"/>
          </a:xfrm>
          <a:prstGeom prst="rect">
            <a:avLst/>
          </a:prstGeom>
          <a:noFill/>
          <a:ln>
            <a:solidFill>
              <a:srgbClr val="004B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67" name="Título 1">
            <a:extLst>
              <a:ext uri="{FF2B5EF4-FFF2-40B4-BE49-F238E27FC236}">
                <a16:creationId xmlns:a16="http://schemas.microsoft.com/office/drawing/2014/main" id="{ADB949C6-4B33-79E1-80EC-117CA623156D}"/>
              </a:ext>
            </a:extLst>
          </p:cNvPr>
          <p:cNvSpPr txBox="1">
            <a:spLocks/>
          </p:cNvSpPr>
          <p:nvPr/>
        </p:nvSpPr>
        <p:spPr>
          <a:xfrm>
            <a:off x="170225" y="3467427"/>
            <a:ext cx="3211956" cy="232978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 lectus, sed elementum nisl nisl et elit. Pellentesque interdum, dolor eget interdum viverra, sapien dolor rutrum quam, non mollis eros nisi a massa. Duis mi velit, mattis luctus erat quis, tempor imperdiet dui. Phasellus malesuada pretium est, non condimentum velit feugiat at.</a:t>
            </a:r>
            <a:endParaRPr lang="pt-BR" sz="1200" dirty="0">
              <a:latin typeface="Verdana" panose="020B0604030504040204" pitchFamily="34" charset="0"/>
              <a:ea typeface="Verdana" panose="020B0604030504040204" pitchFamily="34" charset="0"/>
            </a:endParaRPr>
          </a:p>
        </p:txBody>
      </p:sp>
      <p:sp>
        <p:nvSpPr>
          <p:cNvPr id="568" name="Título 1">
            <a:extLst>
              <a:ext uri="{FF2B5EF4-FFF2-40B4-BE49-F238E27FC236}">
                <a16:creationId xmlns:a16="http://schemas.microsoft.com/office/drawing/2014/main" id="{0D3DC397-AFB8-00C8-A537-04EC32E10858}"/>
              </a:ext>
            </a:extLst>
          </p:cNvPr>
          <p:cNvSpPr txBox="1">
            <a:spLocks/>
          </p:cNvSpPr>
          <p:nvPr/>
        </p:nvSpPr>
        <p:spPr>
          <a:xfrm>
            <a:off x="154117" y="6323952"/>
            <a:ext cx="3211956" cy="232978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 lectus, sed elementum nisl nisl et elit. Pellentesque interdum, dolor eget interdum viverra, sapien dolor rutrum quam, non mollis eros nisi a massa. Duis mi velit, mattis luctus erat quis, tempor imperdiet dui. Phasellus malesuada pretium est, non condimentum velit feugiat at.</a:t>
            </a:r>
            <a:endParaRPr lang="pt-BR" sz="1200" dirty="0">
              <a:latin typeface="Verdana" panose="020B0604030504040204" pitchFamily="34" charset="0"/>
              <a:ea typeface="Verdana" panose="020B0604030504040204" pitchFamily="34" charset="0"/>
            </a:endParaRPr>
          </a:p>
        </p:txBody>
      </p:sp>
      <p:sp>
        <p:nvSpPr>
          <p:cNvPr id="569" name="Título 1">
            <a:extLst>
              <a:ext uri="{FF2B5EF4-FFF2-40B4-BE49-F238E27FC236}">
                <a16:creationId xmlns:a16="http://schemas.microsoft.com/office/drawing/2014/main" id="{FFAAC167-4C48-F0A3-63B1-4CFB6A3BBAD5}"/>
              </a:ext>
            </a:extLst>
          </p:cNvPr>
          <p:cNvSpPr txBox="1">
            <a:spLocks/>
          </p:cNvSpPr>
          <p:nvPr/>
        </p:nvSpPr>
        <p:spPr>
          <a:xfrm>
            <a:off x="171449" y="9176496"/>
            <a:ext cx="3211956" cy="201715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 lectus, sed elementum nisl nisl et elit. Pellentesque interdum, dolor eget interdum viverra, sapien dolor rutrum quam, non mollis eros nisi a massa. Duis mi velit, mattis luctus erat quis, tempor imperdiet dui.</a:t>
            </a:r>
            <a:endParaRPr lang="pt-BR" sz="1200" dirty="0">
              <a:latin typeface="Verdana" panose="020B0604030504040204" pitchFamily="34" charset="0"/>
              <a:ea typeface="Verdana" panose="020B0604030504040204" pitchFamily="34" charset="0"/>
            </a:endParaRPr>
          </a:p>
        </p:txBody>
      </p:sp>
      <p:sp>
        <p:nvSpPr>
          <p:cNvPr id="570" name="Título 1">
            <a:extLst>
              <a:ext uri="{FF2B5EF4-FFF2-40B4-BE49-F238E27FC236}">
                <a16:creationId xmlns:a16="http://schemas.microsoft.com/office/drawing/2014/main" id="{9701AE8A-7683-0978-3FB5-ED3ACA486F40}"/>
              </a:ext>
            </a:extLst>
          </p:cNvPr>
          <p:cNvSpPr txBox="1">
            <a:spLocks/>
          </p:cNvSpPr>
          <p:nvPr/>
        </p:nvSpPr>
        <p:spPr>
          <a:xfrm>
            <a:off x="3475813" y="3490091"/>
            <a:ext cx="3211956" cy="322945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 lectus, sed elementum nisl nisl et elit. Pellentesque interdum, dolor eget interdum viverra, sapien dolor rutrum quam, non mollis eros nisi a massa. Duis mi velit, mattis luctus erat quis, tempor imperdiet dui. Phasellus malesuada pretium est, non condimentum velit feugiat at. Praesent hendrerit sodales condimentum. Aenean facilisis, dui sed tristique dignissim, sapien elit elementum nulla, non sodales risus urna et odio. Quisque ultrices elit.</a:t>
            </a:r>
            <a:endParaRPr lang="pt-BR" sz="1200" dirty="0">
              <a:latin typeface="Verdana" panose="020B0604030504040204" pitchFamily="34" charset="0"/>
              <a:ea typeface="Verdana" panose="020B0604030504040204" pitchFamily="34" charset="0"/>
            </a:endParaRPr>
          </a:p>
        </p:txBody>
      </p:sp>
      <p:sp>
        <p:nvSpPr>
          <p:cNvPr id="572" name="Título 1">
            <a:extLst>
              <a:ext uri="{FF2B5EF4-FFF2-40B4-BE49-F238E27FC236}">
                <a16:creationId xmlns:a16="http://schemas.microsoft.com/office/drawing/2014/main" id="{09ACC132-6D4F-7CFB-4AE9-FA21EDCBFEB2}"/>
              </a:ext>
            </a:extLst>
          </p:cNvPr>
          <p:cNvSpPr txBox="1">
            <a:spLocks/>
          </p:cNvSpPr>
          <p:nvPr/>
        </p:nvSpPr>
        <p:spPr>
          <a:xfrm>
            <a:off x="3475813" y="7346947"/>
            <a:ext cx="3211956" cy="201715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 lectus, sed elementum nisl nisl et elit. Pellentesque interdum, dolor eget interdum viverra, sapien dolor rutrum quam, non mollis eros nisi a massa. Duis mi velit, mattis luctus erat quis, tempor imperdiet dui.</a:t>
            </a:r>
            <a:endParaRPr lang="pt-BR" sz="1200" dirty="0">
              <a:latin typeface="Verdana" panose="020B0604030504040204" pitchFamily="34" charset="0"/>
              <a:ea typeface="Verdana" panose="020B0604030504040204" pitchFamily="34" charset="0"/>
            </a:endParaRPr>
          </a:p>
        </p:txBody>
      </p:sp>
      <p:sp>
        <p:nvSpPr>
          <p:cNvPr id="573" name="Título 1">
            <a:extLst>
              <a:ext uri="{FF2B5EF4-FFF2-40B4-BE49-F238E27FC236}">
                <a16:creationId xmlns:a16="http://schemas.microsoft.com/office/drawing/2014/main" id="{398E4E5E-DEF9-179D-5EFB-8F8310D1D402}"/>
              </a:ext>
            </a:extLst>
          </p:cNvPr>
          <p:cNvSpPr txBox="1">
            <a:spLocks/>
          </p:cNvSpPr>
          <p:nvPr/>
        </p:nvSpPr>
        <p:spPr>
          <a:xfrm>
            <a:off x="3474597" y="9961856"/>
            <a:ext cx="1978144" cy="1318747"/>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just">
              <a:lnSpc>
                <a:spcPct val="100000"/>
              </a:lnSpc>
            </a:pPr>
            <a:r>
              <a:rPr lang="da-DK" sz="1200" dirty="0">
                <a:latin typeface="Verdana" panose="020B0604030504040204" pitchFamily="34" charset="0"/>
                <a:ea typeface="Verdana" panose="020B0604030504040204" pitchFamily="34" charset="0"/>
              </a:rPr>
              <a:t>Lorem ipsum dolor sit amet, consectetur adipiscing elit. Sed molestie, sem faucibus tincidunt pulvinar, enim lorem venenatis.</a:t>
            </a:r>
            <a:endParaRPr lang="pt-BR" sz="1200" dirty="0">
              <a:latin typeface="Verdana" panose="020B0604030504040204" pitchFamily="34" charset="0"/>
              <a:ea typeface="Verdana" panose="020B0604030504040204" pitchFamily="34" charset="0"/>
            </a:endParaRPr>
          </a:p>
        </p:txBody>
      </p:sp>
      <p:sp>
        <p:nvSpPr>
          <p:cNvPr id="574" name="Retângulo 573">
            <a:extLst>
              <a:ext uri="{FF2B5EF4-FFF2-40B4-BE49-F238E27FC236}">
                <a16:creationId xmlns:a16="http://schemas.microsoft.com/office/drawing/2014/main" id="{B4FFC3C3-16DA-CC97-2A88-69A8C8BCF4F6}"/>
              </a:ext>
            </a:extLst>
          </p:cNvPr>
          <p:cNvSpPr/>
          <p:nvPr/>
        </p:nvSpPr>
        <p:spPr>
          <a:xfrm>
            <a:off x="5556752" y="10165534"/>
            <a:ext cx="1052107" cy="1052107"/>
          </a:xfrm>
          <a:prstGeom prst="rect">
            <a:avLst/>
          </a:prstGeom>
          <a:solidFill>
            <a:srgbClr val="004B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75" name="Subtítulo 2">
            <a:extLst>
              <a:ext uri="{FF2B5EF4-FFF2-40B4-BE49-F238E27FC236}">
                <a16:creationId xmlns:a16="http://schemas.microsoft.com/office/drawing/2014/main" id="{9B26C8C7-4703-F907-E097-6EEE1DD4B100}"/>
              </a:ext>
            </a:extLst>
          </p:cNvPr>
          <p:cNvSpPr txBox="1">
            <a:spLocks/>
          </p:cNvSpPr>
          <p:nvPr/>
        </p:nvSpPr>
        <p:spPr>
          <a:xfrm>
            <a:off x="5556752" y="10562056"/>
            <a:ext cx="1052107" cy="25906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pt-BR" sz="1200" b="1" dirty="0">
                <a:solidFill>
                  <a:schemeClr val="bg1"/>
                </a:solidFill>
                <a:latin typeface="Verdana" panose="020B0604030504040204" pitchFamily="34" charset="0"/>
                <a:ea typeface="Verdana" panose="020B0604030504040204" pitchFamily="34" charset="0"/>
              </a:rPr>
              <a:t>QR CODE</a:t>
            </a:r>
          </a:p>
        </p:txBody>
      </p:sp>
    </p:spTree>
    <p:extLst>
      <p:ext uri="{BB962C8B-B14F-4D97-AF65-F5344CB8AC3E}">
        <p14:creationId xmlns:p14="http://schemas.microsoft.com/office/powerpoint/2010/main" val="3650049515"/>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o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147</TotalTime>
  <Words>456</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Verdana</vt:lpstr>
      <vt:lpstr>Tema do Office</vt:lpstr>
      <vt:lpstr>Nome do Autor1, Nome do Autor2, Nome do Autor3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Nome do Autor1, Nome do Autor2, Nome do Autor3</dc:title>
  <dc:creator>Philippe Souza</dc:creator>
  <cp:lastModifiedBy>Carla Dias</cp:lastModifiedBy>
  <cp:revision>8</cp:revision>
  <dcterms:created xsi:type="dcterms:W3CDTF">2025-05-05T20:01:59Z</dcterms:created>
  <dcterms:modified xsi:type="dcterms:W3CDTF">2025-05-07T20:34:20Z</dcterms:modified>
</cp:coreProperties>
</file>